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70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mi McDonnell" userId="8932a693-5cbf-4309-b39a-1071836040be" providerId="ADAL" clId="{74B2D503-8E29-4059-9CCF-CAEBA9A80CEE}"/>
    <pc:docChg chg="modSld">
      <pc:chgData name="Sumi McDonnell" userId="8932a693-5cbf-4309-b39a-1071836040be" providerId="ADAL" clId="{74B2D503-8E29-4059-9CCF-CAEBA9A80CEE}" dt="2025-07-07T11:54:50.615" v="2" actId="1076"/>
      <pc:docMkLst>
        <pc:docMk/>
      </pc:docMkLst>
      <pc:sldChg chg="modSp mod">
        <pc:chgData name="Sumi McDonnell" userId="8932a693-5cbf-4309-b39a-1071836040be" providerId="ADAL" clId="{74B2D503-8E29-4059-9CCF-CAEBA9A80CEE}" dt="2025-07-07T11:54:50.615" v="2" actId="1076"/>
        <pc:sldMkLst>
          <pc:docMk/>
          <pc:sldMk cId="3132165667" sldId="256"/>
        </pc:sldMkLst>
        <pc:spChg chg="mod">
          <ac:chgData name="Sumi McDonnell" userId="8932a693-5cbf-4309-b39a-1071836040be" providerId="ADAL" clId="{74B2D503-8E29-4059-9CCF-CAEBA9A80CEE}" dt="2025-07-07T11:54:43.919" v="1" actId="1076"/>
          <ac:spMkLst>
            <pc:docMk/>
            <pc:sldMk cId="3132165667" sldId="256"/>
            <ac:spMk id="26" creationId="{00000000-0000-0000-0000-000000000000}"/>
          </ac:spMkLst>
        </pc:spChg>
        <pc:spChg chg="mod">
          <ac:chgData name="Sumi McDonnell" userId="8932a693-5cbf-4309-b39a-1071836040be" providerId="ADAL" clId="{74B2D503-8E29-4059-9CCF-CAEBA9A80CEE}" dt="2025-07-07T11:54:37.293" v="0" actId="1076"/>
          <ac:spMkLst>
            <pc:docMk/>
            <pc:sldMk cId="3132165667" sldId="256"/>
            <ac:spMk id="59" creationId="{00000000-0000-0000-0000-000000000000}"/>
          </ac:spMkLst>
        </pc:spChg>
        <pc:cxnChg chg="mod">
          <ac:chgData name="Sumi McDonnell" userId="8932a693-5cbf-4309-b39a-1071836040be" providerId="ADAL" clId="{74B2D503-8E29-4059-9CCF-CAEBA9A80CEE}" dt="2025-07-07T11:54:37.293" v="0" actId="1076"/>
          <ac:cxnSpMkLst>
            <pc:docMk/>
            <pc:sldMk cId="3132165667" sldId="256"/>
            <ac:cxnSpMk id="33" creationId="{00000000-0000-0000-0000-000000000000}"/>
          </ac:cxnSpMkLst>
        </pc:cxnChg>
        <pc:cxnChg chg="mod">
          <ac:chgData name="Sumi McDonnell" userId="8932a693-5cbf-4309-b39a-1071836040be" providerId="ADAL" clId="{74B2D503-8E29-4059-9CCF-CAEBA9A80CEE}" dt="2025-07-07T11:54:50.615" v="2" actId="1076"/>
          <ac:cxnSpMkLst>
            <pc:docMk/>
            <pc:sldMk cId="3132165667" sldId="256"/>
            <ac:cxnSpMk id="41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B166F2-01F0-4BD6-9DAD-2093A97363DF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0B75A-11D0-4323-BFAF-1E773AD930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34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0B75A-11D0-4323-BFAF-1E773AD930F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885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77CC9-9535-41B3-86EA-222406C23531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D440-E8AC-4A79-9983-27FFAEA030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536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77CC9-9535-41B3-86EA-222406C23531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D440-E8AC-4A79-9983-27FFAEA030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670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77CC9-9535-41B3-86EA-222406C23531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D440-E8AC-4A79-9983-27FFAEA030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841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77CC9-9535-41B3-86EA-222406C23531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D440-E8AC-4A79-9983-27FFAEA030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717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77CC9-9535-41B3-86EA-222406C23531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D440-E8AC-4A79-9983-27FFAEA030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666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77CC9-9535-41B3-86EA-222406C23531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D440-E8AC-4A79-9983-27FFAEA030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285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77CC9-9535-41B3-86EA-222406C23531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D440-E8AC-4A79-9983-27FFAEA030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553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77CC9-9535-41B3-86EA-222406C23531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D440-E8AC-4A79-9983-27FFAEA030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978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77CC9-9535-41B3-86EA-222406C23531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D440-E8AC-4A79-9983-27FFAEA030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83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77CC9-9535-41B3-86EA-222406C23531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D440-E8AC-4A79-9983-27FFAEA030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239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77CC9-9535-41B3-86EA-222406C23531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D440-E8AC-4A79-9983-27FFAEA030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54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7CC9-9535-41B3-86EA-222406C23531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1D440-E8AC-4A79-9983-27FFAEA030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207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rganization Chart 2"/>
          <p:cNvGrpSpPr/>
          <p:nvPr/>
        </p:nvGrpSpPr>
        <p:grpSpPr bwMode="auto">
          <a:xfrm>
            <a:off x="4090452" y="2807846"/>
            <a:ext cx="2444478" cy="2823977"/>
            <a:chOff x="8080" y="1238234"/>
            <a:chExt cx="4705" cy="1794"/>
          </a:xfrm>
        </p:grpSpPr>
        <p:cxnSp>
          <p:nvCxnSpPr>
            <p:cNvPr id="7" name="_s7173"/>
            <p:cNvCxnSpPr>
              <a:cxnSpLocks noChangeShapeType="1"/>
              <a:stCxn id="19" idx="0"/>
            </p:cNvCxnSpPr>
            <p:nvPr/>
          </p:nvCxnSpPr>
          <p:spPr bwMode="auto">
            <a:xfrm flipV="1">
              <a:off x="11860" y="1238994"/>
              <a:ext cx="0" cy="23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_s7179"/>
            <p:cNvSpPr>
              <a:spLocks noChangeArrowheads="1"/>
            </p:cNvSpPr>
            <p:nvPr/>
          </p:nvSpPr>
          <p:spPr bwMode="auto">
            <a:xfrm>
              <a:off x="8080" y="1238234"/>
              <a:ext cx="2515" cy="62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en-GB" sz="1200" b="1" kern="1200" dirty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Assistant Director Schools &amp; Inclusion</a:t>
              </a:r>
            </a:p>
            <a:p>
              <a:pPr algn="ctr" fontAlgn="base">
                <a:spcAft>
                  <a:spcPts val="0"/>
                </a:spcAft>
              </a:pPr>
              <a:endParaRPr lang="en-GB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9" name="_s7185"/>
            <p:cNvSpPr>
              <a:spLocks noChangeArrowheads="1"/>
            </p:cNvSpPr>
            <p:nvPr/>
          </p:nvSpPr>
          <p:spPr bwMode="auto">
            <a:xfrm>
              <a:off x="10935" y="1239231"/>
              <a:ext cx="1850" cy="79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en-GB" sz="1100" b="1" dirty="0">
                  <a:effectLst/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Head of SEND</a:t>
              </a:r>
            </a:p>
            <a:p>
              <a:pPr algn="ctr" fontAlgn="base">
                <a:spcAft>
                  <a:spcPts val="0"/>
                </a:spcAft>
              </a:pPr>
              <a:endParaRPr lang="en-GB" sz="9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endParaRPr>
            </a:p>
          </p:txBody>
        </p:sp>
        <p:sp>
          <p:nvSpPr>
            <p:cNvPr id="20" name="_s7186"/>
            <p:cNvSpPr>
              <a:spLocks noChangeArrowheads="1"/>
            </p:cNvSpPr>
            <p:nvPr/>
          </p:nvSpPr>
          <p:spPr bwMode="auto">
            <a:xfrm>
              <a:off x="8321" y="1239239"/>
              <a:ext cx="1999" cy="78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en-GB" sz="1100" b="1" kern="1200" dirty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Head of </a:t>
              </a:r>
            </a:p>
            <a:p>
              <a:pPr algn="ctr" fontAlgn="base">
                <a:spcAft>
                  <a:spcPts val="0"/>
                </a:spcAft>
              </a:pPr>
              <a:r>
                <a:rPr lang="en-GB" sz="1100" b="1" kern="1200" dirty="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Schools</a:t>
              </a:r>
            </a:p>
            <a:p>
              <a:pPr algn="ctr" fontAlgn="base">
                <a:spcAft>
                  <a:spcPts val="0"/>
                </a:spcAft>
              </a:pPr>
              <a:endParaRPr lang="en-GB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endParaRPr>
            </a:p>
          </p:txBody>
        </p:sp>
      </p:grpSp>
      <p:sp>
        <p:nvSpPr>
          <p:cNvPr id="22" name="Rectangle 21"/>
          <p:cNvSpPr>
            <a:spLocks noGrp="1" noChangeArrowheads="1"/>
          </p:cNvSpPr>
          <p:nvPr/>
        </p:nvSpPr>
        <p:spPr bwMode="auto">
          <a:xfrm>
            <a:off x="610979" y="140652"/>
            <a:ext cx="8229600" cy="574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fontAlgn="base">
              <a:spcAft>
                <a:spcPts val="0"/>
              </a:spcAft>
            </a:pPr>
            <a:r>
              <a:rPr lang="en-GB" sz="1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Schools &amp; Inclusion </a:t>
            </a:r>
            <a:r>
              <a:rPr lang="en-GB" sz="1000" dirty="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SMT Structure, June 25</a:t>
            </a: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" name="_s7181"/>
          <p:cNvSpPr>
            <a:spLocks noChangeArrowheads="1"/>
          </p:cNvSpPr>
          <p:nvPr/>
        </p:nvSpPr>
        <p:spPr bwMode="auto">
          <a:xfrm>
            <a:off x="2837504" y="4396430"/>
            <a:ext cx="1047733" cy="12583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Aft>
                <a:spcPts val="0"/>
              </a:spcAft>
            </a:pPr>
            <a:r>
              <a:rPr lang="en-GB" sz="11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Head of School Organisation &amp; Development</a:t>
            </a:r>
          </a:p>
          <a:p>
            <a:pPr algn="ctr" fontAlgn="base">
              <a:spcAft>
                <a:spcPts val="0"/>
              </a:spcAft>
            </a:pPr>
            <a:endParaRPr lang="en-GB" sz="900" b="1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cxnSp>
        <p:nvCxnSpPr>
          <p:cNvPr id="1026" name="AutoShape 2"/>
          <p:cNvCxnSpPr>
            <a:cxnSpLocks noChangeShapeType="1"/>
          </p:cNvCxnSpPr>
          <p:nvPr/>
        </p:nvCxnSpPr>
        <p:spPr bwMode="auto">
          <a:xfrm>
            <a:off x="5397118" y="3067345"/>
            <a:ext cx="194710" cy="0"/>
          </a:xfrm>
          <a:prstGeom prst="straightConnector1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46" name="_s7179"/>
          <p:cNvSpPr>
            <a:spLocks noChangeArrowheads="1"/>
          </p:cNvSpPr>
          <p:nvPr/>
        </p:nvSpPr>
        <p:spPr bwMode="auto">
          <a:xfrm>
            <a:off x="5574962" y="2807846"/>
            <a:ext cx="622097" cy="5598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Aft>
                <a:spcPts val="0"/>
              </a:spcAft>
            </a:pPr>
            <a:r>
              <a:rPr lang="en-GB" sz="900" b="1" dirty="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Personal Assistant</a:t>
            </a:r>
          </a:p>
        </p:txBody>
      </p:sp>
      <p:cxnSp>
        <p:nvCxnSpPr>
          <p:cNvPr id="44" name="_s7173"/>
          <p:cNvCxnSpPr>
            <a:cxnSpLocks noChangeShapeType="1"/>
            <a:stCxn id="25" idx="0"/>
          </p:cNvCxnSpPr>
          <p:nvPr/>
        </p:nvCxnSpPr>
        <p:spPr bwMode="auto">
          <a:xfrm flipV="1">
            <a:off x="3361371" y="4010770"/>
            <a:ext cx="0" cy="385660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" name="_s7179"/>
          <p:cNvSpPr>
            <a:spLocks noChangeArrowheads="1"/>
          </p:cNvSpPr>
          <p:nvPr/>
        </p:nvSpPr>
        <p:spPr bwMode="auto">
          <a:xfrm>
            <a:off x="1695344" y="2799468"/>
            <a:ext cx="925492" cy="758617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Aft>
                <a:spcPts val="0"/>
              </a:spcAft>
            </a:pPr>
            <a:r>
              <a:rPr lang="en-GB" sz="1000" b="1" kern="12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Assistant Director </a:t>
            </a:r>
          </a:p>
          <a:p>
            <a:pPr algn="ctr" fontAlgn="base">
              <a:spcAft>
                <a:spcPts val="0"/>
              </a:spcAft>
            </a:pPr>
            <a:r>
              <a:rPr lang="en-GB" sz="1000" b="1" kern="12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CSC</a:t>
            </a:r>
            <a:endParaRPr lang="en-GB" sz="1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6" name="_s7179"/>
          <p:cNvSpPr>
            <a:spLocks noChangeArrowheads="1"/>
          </p:cNvSpPr>
          <p:nvPr/>
        </p:nvSpPr>
        <p:spPr bwMode="auto">
          <a:xfrm>
            <a:off x="6391101" y="2788888"/>
            <a:ext cx="1080367" cy="785487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Aft>
                <a:spcPts val="0"/>
              </a:spcAft>
            </a:pPr>
            <a:r>
              <a:rPr lang="en-GB" sz="1000" b="1" dirty="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Assistant Director Integration &amp; Health</a:t>
            </a:r>
          </a:p>
        </p:txBody>
      </p:sp>
      <p:sp>
        <p:nvSpPr>
          <p:cNvPr id="28" name="_s7179"/>
          <p:cNvSpPr>
            <a:spLocks noChangeArrowheads="1"/>
          </p:cNvSpPr>
          <p:nvPr/>
        </p:nvSpPr>
        <p:spPr bwMode="auto">
          <a:xfrm>
            <a:off x="2775050" y="2804473"/>
            <a:ext cx="1172642" cy="894993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Aft>
                <a:spcPts val="0"/>
              </a:spcAft>
            </a:pPr>
            <a:r>
              <a:rPr lang="en-GB" sz="1000" b="1" dirty="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Assistant Director </a:t>
            </a:r>
          </a:p>
          <a:p>
            <a:pPr algn="ctr" fontAlgn="base">
              <a:spcAft>
                <a:spcPts val="0"/>
              </a:spcAft>
            </a:pPr>
            <a:r>
              <a:rPr lang="en-GB" sz="1000" b="1" dirty="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Early Years, Early Help &amp; Neighbourhoods  </a:t>
            </a:r>
          </a:p>
        </p:txBody>
      </p:sp>
      <p:sp>
        <p:nvSpPr>
          <p:cNvPr id="29" name="_s7179"/>
          <p:cNvSpPr>
            <a:spLocks noChangeArrowheads="1"/>
          </p:cNvSpPr>
          <p:nvPr/>
        </p:nvSpPr>
        <p:spPr bwMode="auto">
          <a:xfrm>
            <a:off x="3512929" y="1380470"/>
            <a:ext cx="2520280" cy="825434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Aft>
                <a:spcPts val="0"/>
              </a:spcAft>
            </a:pPr>
            <a:r>
              <a:rPr lang="en-GB" b="1" kern="12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Director Children’s Services</a:t>
            </a:r>
            <a:endParaRPr lang="en-GB" dirty="0">
              <a:effectLst/>
              <a:latin typeface="Times New Roman"/>
              <a:ea typeface="Times New Roman"/>
            </a:endParaRPr>
          </a:p>
        </p:txBody>
      </p:sp>
      <p:cxnSp>
        <p:nvCxnSpPr>
          <p:cNvPr id="30" name="_s7178"/>
          <p:cNvCxnSpPr>
            <a:cxnSpLocks noChangeShapeType="1"/>
            <a:stCxn id="36" idx="0"/>
          </p:cNvCxnSpPr>
          <p:nvPr/>
        </p:nvCxnSpPr>
        <p:spPr bwMode="auto">
          <a:xfrm rot="5400000" flipH="1" flipV="1">
            <a:off x="3410638" y="169964"/>
            <a:ext cx="265482" cy="4960380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_s7173"/>
          <p:cNvCxnSpPr>
            <a:cxnSpLocks noChangeShapeType="1"/>
          </p:cNvCxnSpPr>
          <p:nvPr/>
        </p:nvCxnSpPr>
        <p:spPr bwMode="auto">
          <a:xfrm flipH="1" flipV="1">
            <a:off x="3373513" y="2526025"/>
            <a:ext cx="3875" cy="281821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_s7173"/>
          <p:cNvCxnSpPr>
            <a:cxnSpLocks noChangeShapeType="1"/>
          </p:cNvCxnSpPr>
          <p:nvPr/>
        </p:nvCxnSpPr>
        <p:spPr bwMode="auto">
          <a:xfrm flipH="1" flipV="1">
            <a:off x="4766590" y="2210119"/>
            <a:ext cx="3876" cy="597727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_s7173"/>
          <p:cNvCxnSpPr>
            <a:cxnSpLocks noChangeShapeType="1"/>
          </p:cNvCxnSpPr>
          <p:nvPr/>
        </p:nvCxnSpPr>
        <p:spPr bwMode="auto">
          <a:xfrm flipH="1" flipV="1">
            <a:off x="6924825" y="2525839"/>
            <a:ext cx="3876" cy="271567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_s7173"/>
          <p:cNvCxnSpPr>
            <a:cxnSpLocks noChangeShapeType="1"/>
            <a:stCxn id="20" idx="0"/>
            <a:endCxn id="13" idx="2"/>
          </p:cNvCxnSpPr>
          <p:nvPr/>
        </p:nvCxnSpPr>
        <p:spPr bwMode="auto">
          <a:xfrm flipV="1">
            <a:off x="4734952" y="3797969"/>
            <a:ext cx="8833" cy="591871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" name="_s7179"/>
          <p:cNvSpPr>
            <a:spLocks noChangeArrowheads="1"/>
          </p:cNvSpPr>
          <p:nvPr/>
        </p:nvSpPr>
        <p:spPr bwMode="auto">
          <a:xfrm>
            <a:off x="7665511" y="2807846"/>
            <a:ext cx="1175068" cy="760536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Aft>
                <a:spcPts val="0"/>
              </a:spcAft>
            </a:pPr>
            <a:r>
              <a:rPr lang="en-GB" sz="1000" b="1" dirty="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Principal Transformation Lead</a:t>
            </a:r>
          </a:p>
        </p:txBody>
      </p:sp>
      <p:cxnSp>
        <p:nvCxnSpPr>
          <p:cNvPr id="31" name="_s7172"/>
          <p:cNvCxnSpPr>
            <a:cxnSpLocks noChangeShapeType="1"/>
          </p:cNvCxnSpPr>
          <p:nvPr/>
        </p:nvCxnSpPr>
        <p:spPr bwMode="auto">
          <a:xfrm rot="10800000">
            <a:off x="3797007" y="2517411"/>
            <a:ext cx="4467600" cy="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_s7173"/>
          <p:cNvCxnSpPr>
            <a:cxnSpLocks noChangeShapeType="1"/>
          </p:cNvCxnSpPr>
          <p:nvPr/>
        </p:nvCxnSpPr>
        <p:spPr bwMode="auto">
          <a:xfrm flipV="1">
            <a:off x="8260395" y="2508982"/>
            <a:ext cx="4212" cy="290486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_s7179"/>
          <p:cNvSpPr>
            <a:spLocks noChangeArrowheads="1"/>
          </p:cNvSpPr>
          <p:nvPr/>
        </p:nvSpPr>
        <p:spPr bwMode="auto">
          <a:xfrm>
            <a:off x="600443" y="2782895"/>
            <a:ext cx="925492" cy="758617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fontAlgn="base"/>
            <a:r>
              <a:rPr lang="en-GB" sz="10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Head of Safeguarding &amp; Quality Assurance  </a:t>
            </a:r>
          </a:p>
          <a:p>
            <a:pPr algn="ctr" fontAlgn="base">
              <a:spcAft>
                <a:spcPts val="0"/>
              </a:spcAft>
            </a:pPr>
            <a:endParaRPr lang="en-GB" sz="1000" dirty="0">
              <a:effectLst/>
              <a:latin typeface="Times New Roman"/>
              <a:ea typeface="Times New Roman"/>
            </a:endParaRPr>
          </a:p>
        </p:txBody>
      </p:sp>
      <p:cxnSp>
        <p:nvCxnSpPr>
          <p:cNvPr id="33" name="_s7173"/>
          <p:cNvCxnSpPr>
            <a:cxnSpLocks noChangeShapeType="1"/>
            <a:stCxn id="59" idx="0"/>
          </p:cNvCxnSpPr>
          <p:nvPr/>
        </p:nvCxnSpPr>
        <p:spPr bwMode="auto">
          <a:xfrm flipH="1" flipV="1">
            <a:off x="2156698" y="2512121"/>
            <a:ext cx="1392" cy="287347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" name="_s7173">
            <a:extLst>
              <a:ext uri="{FF2B5EF4-FFF2-40B4-BE49-F238E27FC236}">
                <a16:creationId xmlns:a16="http://schemas.microsoft.com/office/drawing/2014/main" id="{18C6028D-AB28-833A-2DDC-266D6701145D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346684" y="4004180"/>
            <a:ext cx="2707663" cy="10971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132165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109fecb2-efa6-4443-9965-498d8c978ace" ContentTypeId="0x0101001B693337536E0A4FB8BDF26EE112D405" PreviousValue="false" LastSyncTimeStamp="2024-07-16T14:29:43.367Z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1B693337536E0A4FB8BDF26EE112D4050019A38A38F061DA47A3B968F4BC3B28BF" ma:contentTypeVersion="2" ma:contentTypeDescription="This is the content type for PowerPoint documents within the corporate file plan sites" ma:contentTypeScope="" ma:versionID="b3cb34a16362213807771dc2abc108f4">
  <xsd:schema xmlns:xsd="http://www.w3.org/2001/XMLSchema" xmlns:xs="http://www.w3.org/2001/XMLSchema" xmlns:p="http://schemas.microsoft.com/office/2006/metadata/properties" xmlns:ns2="412e38d2-3f06-449d-b6c3-6b3165c8f3ff" targetNamespace="http://schemas.microsoft.com/office/2006/metadata/properties" ma:root="true" ma:fieldsID="baeba74496f597eb3c4da3faa004c71f" ns2:_="">
    <xsd:import namespace="412e38d2-3f06-449d-b6c3-6b3165c8f3ff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2:TaxCatchAllLabel" minOccurs="0"/>
                <xsd:element ref="ns2:PII_x002f_Sensitivity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2e38d2-3f06-449d-b6c3-6b3165c8f3ff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4f79b1e7-1111-4276-9085-c90f9fd2ae39}" ma:internalName="TaxCatchAll" ma:showField="CatchAllData" ma:web="7f5ff76f-046c-4161-a86c-813b9c49fbe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9" nillable="true" ma:displayName="Taxonomy Catch All Column1" ma:hidden="true" ma:list="{4f79b1e7-1111-4276-9085-c90f9fd2ae39}" ma:internalName="TaxCatchAllLabel" ma:readOnly="true" ma:showField="CatchAllDataLabel" ma:web="7f5ff76f-046c-4161-a86c-813b9c49fbe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II_x002f_Sensitivity" ma:index="10" ma:displayName="PII/Sensitivity" ma:format="Dropdown" ma:internalName="PII_x002F_Sensitivity" ma:readOnly="false">
      <xsd:simpleType>
        <xsd:restriction base="dms:Choice">
          <xsd:enumeration value="None/Public"/>
          <xsd:enumeration value="Personal"/>
          <xsd:enumeration value="Special Category"/>
          <xsd:enumeration value="Commercially Sensitiv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II_x002f_Sensitivity xmlns="412e38d2-3f06-449d-b6c3-6b3165c8f3ff">Personal</PII_x002f_Sensitivity>
    <TaxCatchAll xmlns="412e38d2-3f06-449d-b6c3-6b3165c8f3ff" xsi:nil="true"/>
  </documentManagement>
</p:properties>
</file>

<file path=customXml/itemProps1.xml><?xml version="1.0" encoding="utf-8"?>
<ds:datastoreItem xmlns:ds="http://schemas.openxmlformats.org/officeDocument/2006/customXml" ds:itemID="{97DBF0AB-837C-4897-BA82-18C130161781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0A9E8A75-D5E4-4D52-B4E7-EE401FCE1F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2e38d2-3f06-449d-b6c3-6b3165c8f3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F3DE19-9641-4224-9C25-C64E752E03F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2EF6220-0155-4664-9982-76437CC6DA60}">
  <ds:schemaRefs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412e38d2-3f06-449d-b6c3-6b3165c8f3f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57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Rochdale 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Dawn Wright</dc:creator>
  <cp:lastModifiedBy>Sumi McDonnell</cp:lastModifiedBy>
  <cp:revision>35</cp:revision>
  <cp:lastPrinted>2016-09-26T11:21:37Z</cp:lastPrinted>
  <dcterms:created xsi:type="dcterms:W3CDTF">2013-03-19T12:33:56Z</dcterms:created>
  <dcterms:modified xsi:type="dcterms:W3CDTF">2025-07-07T11:54:52Z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0x0101001B693337536E0A4FB8BDF26EE112D4050019A38A38F061DA47A3B968F4BC3B28BF</vt:lpwstr>
  </property>
  <property fmtid="{D5CDD505-2E9C-101B-9397-08002B2CF9AE}" pid="3" name="Order">
    <vt:r8>100</vt:r8>
  </property>
</Properties>
</file>