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57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591794-3475-454A-B93E-5E799376373E}" v="157" dt="2025-07-08T08:14:57.1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558" y="3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E7C8B7-36DB-4C32-8099-BE3CE98A40C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D55C9A8-4548-475E-9A39-650594B43C5D}">
      <dgm:prSet phldrT="[Text]" custT="1"/>
      <dgm:spPr/>
      <dgm:t>
        <a:bodyPr/>
        <a:lstStyle/>
        <a:p>
          <a:r>
            <a:rPr lang="en-US" sz="1000" dirty="0"/>
            <a:t>Chief Executive</a:t>
          </a:r>
        </a:p>
        <a:p>
          <a:r>
            <a:rPr lang="en-US" sz="1000" dirty="0"/>
            <a:t>James Binks</a:t>
          </a:r>
        </a:p>
      </dgm:t>
    </dgm:pt>
    <dgm:pt modelId="{57A69119-589A-467B-8123-2D26AA955559}" type="parTrans" cxnId="{AB3A5FEE-8173-4D37-9DE2-A02924620897}">
      <dgm:prSet/>
      <dgm:spPr/>
      <dgm:t>
        <a:bodyPr/>
        <a:lstStyle/>
        <a:p>
          <a:endParaRPr lang="en-US"/>
        </a:p>
      </dgm:t>
    </dgm:pt>
    <dgm:pt modelId="{2147F26C-059F-4C01-9401-24AACE715624}" type="sibTrans" cxnId="{AB3A5FEE-8173-4D37-9DE2-A02924620897}">
      <dgm:prSet/>
      <dgm:spPr/>
      <dgm:t>
        <a:bodyPr/>
        <a:lstStyle/>
        <a:p>
          <a:endParaRPr lang="en-US"/>
        </a:p>
      </dgm:t>
    </dgm:pt>
    <dgm:pt modelId="{3677B21B-E0BD-4EAD-9B01-F6501E911258}">
      <dgm:prSet phldrT="[Text]" custT="1"/>
      <dgm:spPr/>
      <dgm:t>
        <a:bodyPr/>
        <a:lstStyle/>
        <a:p>
          <a:r>
            <a:rPr lang="en-US" sz="1000" dirty="0"/>
            <a:t>Director of Children’s Services</a:t>
          </a:r>
        </a:p>
        <a:p>
          <a:r>
            <a:rPr lang="en-US" sz="1000" dirty="0"/>
            <a:t>Sharon Hubber</a:t>
          </a:r>
        </a:p>
      </dgm:t>
    </dgm:pt>
    <dgm:pt modelId="{34093ED5-571F-40E9-B4BE-ECA4E19CE014}" type="parTrans" cxnId="{549BF763-6520-41F9-8C5F-AE0B569B84D0}">
      <dgm:prSet/>
      <dgm:spPr/>
      <dgm:t>
        <a:bodyPr/>
        <a:lstStyle/>
        <a:p>
          <a:endParaRPr lang="en-US" sz="1000"/>
        </a:p>
      </dgm:t>
    </dgm:pt>
    <dgm:pt modelId="{17A48736-068E-4B2C-A874-A1BE25B407E8}" type="sibTrans" cxnId="{549BF763-6520-41F9-8C5F-AE0B569B84D0}">
      <dgm:prSet/>
      <dgm:spPr/>
      <dgm:t>
        <a:bodyPr/>
        <a:lstStyle/>
        <a:p>
          <a:endParaRPr lang="en-US"/>
        </a:p>
      </dgm:t>
    </dgm:pt>
    <dgm:pt modelId="{CE57C204-53DE-470B-B4F4-C78446408FA7}">
      <dgm:prSet phldrT="[Text]" custT="1"/>
      <dgm:spPr/>
      <dgm:t>
        <a:bodyPr/>
        <a:lstStyle/>
        <a:p>
          <a:r>
            <a:rPr lang="en-US" sz="1000" dirty="0"/>
            <a:t>Director of Corporate Services</a:t>
          </a:r>
        </a:p>
        <a:p>
          <a:r>
            <a:rPr lang="en-US" sz="1000" dirty="0"/>
            <a:t>(S151 Officer)</a:t>
          </a:r>
        </a:p>
        <a:p>
          <a:r>
            <a:rPr lang="en-US" sz="1000" dirty="0"/>
            <a:t>Julie Murphy</a:t>
          </a:r>
        </a:p>
      </dgm:t>
    </dgm:pt>
    <dgm:pt modelId="{2BBC4794-7CA0-48ED-BE0E-AC7655827510}" type="parTrans" cxnId="{0D7D484D-FD86-437E-846A-C08A336AD3AD}">
      <dgm:prSet/>
      <dgm:spPr/>
      <dgm:t>
        <a:bodyPr/>
        <a:lstStyle/>
        <a:p>
          <a:endParaRPr lang="en-US" sz="1000"/>
        </a:p>
      </dgm:t>
    </dgm:pt>
    <dgm:pt modelId="{5A02725A-BCAC-4B4C-BBA0-CE8F87DB9678}" type="sibTrans" cxnId="{0D7D484D-FD86-437E-846A-C08A336AD3AD}">
      <dgm:prSet/>
      <dgm:spPr/>
      <dgm:t>
        <a:bodyPr/>
        <a:lstStyle/>
        <a:p>
          <a:endParaRPr lang="en-US"/>
        </a:p>
      </dgm:t>
    </dgm:pt>
    <dgm:pt modelId="{123B2451-DA79-4B12-9480-8C7FA21D081E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000" dirty="0"/>
            <a:t>Director of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1000" dirty="0"/>
            <a:t>Economy &amp; Place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1000" dirty="0"/>
            <a:t>Mark Robinson</a:t>
          </a:r>
        </a:p>
      </dgm:t>
    </dgm:pt>
    <dgm:pt modelId="{4C43CAC9-ADD5-4E78-9AFE-067F3C8B8847}" type="parTrans" cxnId="{FAC7CFD8-0144-4662-8D7B-E991B33DFB87}">
      <dgm:prSet/>
      <dgm:spPr/>
      <dgm:t>
        <a:bodyPr/>
        <a:lstStyle/>
        <a:p>
          <a:endParaRPr lang="en-US" sz="1000"/>
        </a:p>
      </dgm:t>
    </dgm:pt>
    <dgm:pt modelId="{4A6B06CB-CCFC-4B61-BFCB-CBAB081C470D}" type="sibTrans" cxnId="{FAC7CFD8-0144-4662-8D7B-E991B33DFB87}">
      <dgm:prSet/>
      <dgm:spPr/>
      <dgm:t>
        <a:bodyPr/>
        <a:lstStyle/>
        <a:p>
          <a:endParaRPr lang="en-US"/>
        </a:p>
      </dgm:t>
    </dgm:pt>
    <dgm:pt modelId="{ABBD8B9C-2215-48EF-927E-4B2682FBC651}">
      <dgm:prSet custT="1"/>
      <dgm:spPr>
        <a:solidFill>
          <a:schemeClr val="accent1"/>
        </a:solidFill>
      </dgm:spPr>
      <dgm:t>
        <a:bodyPr/>
        <a:lstStyle/>
        <a:p>
          <a:r>
            <a:rPr lang="en-US" sz="1000" dirty="0">
              <a:solidFill>
                <a:schemeClr val="bg1"/>
              </a:solidFill>
            </a:rPr>
            <a:t>Director of Integrated Care &amp; Health</a:t>
          </a:r>
        </a:p>
        <a:p>
          <a:r>
            <a:rPr lang="en-US" sz="1000" dirty="0">
              <a:solidFill>
                <a:schemeClr val="bg1"/>
              </a:solidFill>
            </a:rPr>
            <a:t>(Deputy Place Lead/DASS)</a:t>
          </a:r>
        </a:p>
        <a:p>
          <a:r>
            <a:rPr lang="en-US" sz="1000" dirty="0">
              <a:solidFill>
                <a:schemeClr val="bg1"/>
              </a:solidFill>
            </a:rPr>
            <a:t>Nichola Thompson</a:t>
          </a:r>
        </a:p>
      </dgm:t>
    </dgm:pt>
    <dgm:pt modelId="{71985CA1-5A79-413D-BC40-54F01DA70908}" type="parTrans" cxnId="{470DF183-9B01-4171-85A4-400111D10D3D}">
      <dgm:prSet/>
      <dgm:spPr/>
      <dgm:t>
        <a:bodyPr/>
        <a:lstStyle/>
        <a:p>
          <a:endParaRPr lang="en-US" sz="1000"/>
        </a:p>
      </dgm:t>
    </dgm:pt>
    <dgm:pt modelId="{24D670E2-87AB-491F-9AD0-C605F1FBFF47}" type="sibTrans" cxnId="{470DF183-9B01-4171-85A4-400111D10D3D}">
      <dgm:prSet/>
      <dgm:spPr/>
      <dgm:t>
        <a:bodyPr/>
        <a:lstStyle/>
        <a:p>
          <a:endParaRPr lang="en-US"/>
        </a:p>
      </dgm:t>
    </dgm:pt>
    <dgm:pt modelId="{024F03CC-BB90-45EA-B3B1-569516B474F9}">
      <dgm:prSet custT="1"/>
      <dgm:spPr>
        <a:solidFill>
          <a:schemeClr val="accent1"/>
        </a:solidFill>
      </dgm:spPr>
      <dgm:t>
        <a:bodyPr/>
        <a:lstStyle/>
        <a:p>
          <a:r>
            <a:rPr lang="en-US" sz="1000" dirty="0">
              <a:solidFill>
                <a:schemeClr val="bg1"/>
              </a:solidFill>
            </a:rPr>
            <a:t>Director of Public Health &amp; Communities</a:t>
          </a:r>
        </a:p>
        <a:p>
          <a:r>
            <a:rPr lang="en-US" sz="1000" dirty="0">
              <a:solidFill>
                <a:schemeClr val="bg1"/>
              </a:solidFill>
            </a:rPr>
            <a:t>Kuiama Thompson</a:t>
          </a:r>
        </a:p>
      </dgm:t>
    </dgm:pt>
    <dgm:pt modelId="{6B656226-BAAF-4589-B4DE-0A801ABAF235}" type="parTrans" cxnId="{E696DAE8-666F-4151-BFE6-3D32C3DA2750}">
      <dgm:prSet/>
      <dgm:spPr/>
      <dgm:t>
        <a:bodyPr/>
        <a:lstStyle/>
        <a:p>
          <a:endParaRPr lang="en-US" sz="1000"/>
        </a:p>
      </dgm:t>
    </dgm:pt>
    <dgm:pt modelId="{5F952A08-799D-41ED-84EF-20B1A036A85D}" type="sibTrans" cxnId="{E696DAE8-666F-4151-BFE6-3D32C3DA2750}">
      <dgm:prSet/>
      <dgm:spPr/>
      <dgm:t>
        <a:bodyPr/>
        <a:lstStyle/>
        <a:p>
          <a:endParaRPr lang="en-US"/>
        </a:p>
      </dgm:t>
    </dgm:pt>
    <dgm:pt modelId="{9491BD6A-CA2A-4373-8785-EDBB2B8A6211}" type="pres">
      <dgm:prSet presAssocID="{EAE7C8B7-36DB-4C32-8099-BE3CE98A40C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F5E4F35-D896-4BE0-901A-2AF89A4787C8}" type="pres">
      <dgm:prSet presAssocID="{DD55C9A8-4548-475E-9A39-650594B43C5D}" presName="hierRoot1" presStyleCnt="0">
        <dgm:presLayoutVars>
          <dgm:hierBranch val="init"/>
        </dgm:presLayoutVars>
      </dgm:prSet>
      <dgm:spPr/>
    </dgm:pt>
    <dgm:pt modelId="{F71303C5-5D60-486C-BEB6-627B5E91007B}" type="pres">
      <dgm:prSet presAssocID="{DD55C9A8-4548-475E-9A39-650594B43C5D}" presName="rootComposite1" presStyleCnt="0"/>
      <dgm:spPr/>
    </dgm:pt>
    <dgm:pt modelId="{B7B48508-5D57-4C6A-AF8E-760EEA96FAEC}" type="pres">
      <dgm:prSet presAssocID="{DD55C9A8-4548-475E-9A39-650594B43C5D}" presName="rootText1" presStyleLbl="node0" presStyleIdx="0" presStyleCnt="1">
        <dgm:presLayoutVars>
          <dgm:chPref val="3"/>
        </dgm:presLayoutVars>
      </dgm:prSet>
      <dgm:spPr/>
    </dgm:pt>
    <dgm:pt modelId="{4130F951-AF77-4DD8-90BC-ECF31F131BA5}" type="pres">
      <dgm:prSet presAssocID="{DD55C9A8-4548-475E-9A39-650594B43C5D}" presName="rootConnector1" presStyleLbl="node1" presStyleIdx="0" presStyleCnt="0"/>
      <dgm:spPr/>
    </dgm:pt>
    <dgm:pt modelId="{20FEB77D-27C1-432C-BE9A-421DF2DBB4CE}" type="pres">
      <dgm:prSet presAssocID="{DD55C9A8-4548-475E-9A39-650594B43C5D}" presName="hierChild2" presStyleCnt="0"/>
      <dgm:spPr/>
    </dgm:pt>
    <dgm:pt modelId="{EFDBEFA6-2DF4-4F6B-8D4F-9B3F8FE625D1}" type="pres">
      <dgm:prSet presAssocID="{34093ED5-571F-40E9-B4BE-ECA4E19CE014}" presName="Name37" presStyleLbl="parChTrans1D2" presStyleIdx="0" presStyleCnt="5"/>
      <dgm:spPr/>
    </dgm:pt>
    <dgm:pt modelId="{EA9B71CC-C4BD-4333-9349-9F1CE508EEA2}" type="pres">
      <dgm:prSet presAssocID="{3677B21B-E0BD-4EAD-9B01-F6501E911258}" presName="hierRoot2" presStyleCnt="0">
        <dgm:presLayoutVars>
          <dgm:hierBranch val="init"/>
        </dgm:presLayoutVars>
      </dgm:prSet>
      <dgm:spPr/>
    </dgm:pt>
    <dgm:pt modelId="{F3FFBFE9-B299-49CD-ACF6-98BCA1829E45}" type="pres">
      <dgm:prSet presAssocID="{3677B21B-E0BD-4EAD-9B01-F6501E911258}" presName="rootComposite" presStyleCnt="0"/>
      <dgm:spPr/>
    </dgm:pt>
    <dgm:pt modelId="{6E5B284E-FC06-46B5-A401-C98DB12ED32C}" type="pres">
      <dgm:prSet presAssocID="{3677B21B-E0BD-4EAD-9B01-F6501E911258}" presName="rootText" presStyleLbl="node2" presStyleIdx="0" presStyleCnt="5">
        <dgm:presLayoutVars>
          <dgm:chPref val="3"/>
        </dgm:presLayoutVars>
      </dgm:prSet>
      <dgm:spPr/>
    </dgm:pt>
    <dgm:pt modelId="{A66800E7-3527-46EA-9FBE-D3958E9F013E}" type="pres">
      <dgm:prSet presAssocID="{3677B21B-E0BD-4EAD-9B01-F6501E911258}" presName="rootConnector" presStyleLbl="node2" presStyleIdx="0" presStyleCnt="5"/>
      <dgm:spPr/>
    </dgm:pt>
    <dgm:pt modelId="{251D7908-CEC8-41F6-A841-92A40ABC6E26}" type="pres">
      <dgm:prSet presAssocID="{3677B21B-E0BD-4EAD-9B01-F6501E911258}" presName="hierChild4" presStyleCnt="0"/>
      <dgm:spPr/>
    </dgm:pt>
    <dgm:pt modelId="{4973AE41-5C6B-4730-81D9-963B72DC0841}" type="pres">
      <dgm:prSet presAssocID="{3677B21B-E0BD-4EAD-9B01-F6501E911258}" presName="hierChild5" presStyleCnt="0"/>
      <dgm:spPr/>
    </dgm:pt>
    <dgm:pt modelId="{6B67D91B-C503-405C-AD0B-0AE32173FC41}" type="pres">
      <dgm:prSet presAssocID="{2BBC4794-7CA0-48ED-BE0E-AC7655827510}" presName="Name37" presStyleLbl="parChTrans1D2" presStyleIdx="1" presStyleCnt="5"/>
      <dgm:spPr/>
    </dgm:pt>
    <dgm:pt modelId="{C5E914A9-CAD5-4C9F-B4B6-CE61BDFD0851}" type="pres">
      <dgm:prSet presAssocID="{CE57C204-53DE-470B-B4F4-C78446408FA7}" presName="hierRoot2" presStyleCnt="0">
        <dgm:presLayoutVars>
          <dgm:hierBranch val="init"/>
        </dgm:presLayoutVars>
      </dgm:prSet>
      <dgm:spPr/>
    </dgm:pt>
    <dgm:pt modelId="{8CA45F38-3835-4D5D-A5C1-64D704FABFF7}" type="pres">
      <dgm:prSet presAssocID="{CE57C204-53DE-470B-B4F4-C78446408FA7}" presName="rootComposite" presStyleCnt="0"/>
      <dgm:spPr/>
    </dgm:pt>
    <dgm:pt modelId="{13CC2D36-50A0-485B-9B55-BF5F94DE176E}" type="pres">
      <dgm:prSet presAssocID="{CE57C204-53DE-470B-B4F4-C78446408FA7}" presName="rootText" presStyleLbl="node2" presStyleIdx="1" presStyleCnt="5">
        <dgm:presLayoutVars>
          <dgm:chPref val="3"/>
        </dgm:presLayoutVars>
      </dgm:prSet>
      <dgm:spPr/>
    </dgm:pt>
    <dgm:pt modelId="{EB4A7A46-E218-41EC-A115-5A2B41C63A76}" type="pres">
      <dgm:prSet presAssocID="{CE57C204-53DE-470B-B4F4-C78446408FA7}" presName="rootConnector" presStyleLbl="node2" presStyleIdx="1" presStyleCnt="5"/>
      <dgm:spPr/>
    </dgm:pt>
    <dgm:pt modelId="{D8393DAC-2F46-4B0D-B556-5D271EFF707B}" type="pres">
      <dgm:prSet presAssocID="{CE57C204-53DE-470B-B4F4-C78446408FA7}" presName="hierChild4" presStyleCnt="0"/>
      <dgm:spPr/>
    </dgm:pt>
    <dgm:pt modelId="{330CB2FD-F095-4488-B55E-7AA7856B0385}" type="pres">
      <dgm:prSet presAssocID="{CE57C204-53DE-470B-B4F4-C78446408FA7}" presName="hierChild5" presStyleCnt="0"/>
      <dgm:spPr/>
    </dgm:pt>
    <dgm:pt modelId="{75255403-E37B-4F5B-B00B-1163EAC874CA}" type="pres">
      <dgm:prSet presAssocID="{4C43CAC9-ADD5-4E78-9AFE-067F3C8B8847}" presName="Name37" presStyleLbl="parChTrans1D2" presStyleIdx="2" presStyleCnt="5"/>
      <dgm:spPr/>
    </dgm:pt>
    <dgm:pt modelId="{AA75CCF9-B5E8-4512-8DFA-D50A4589AF63}" type="pres">
      <dgm:prSet presAssocID="{123B2451-DA79-4B12-9480-8C7FA21D081E}" presName="hierRoot2" presStyleCnt="0">
        <dgm:presLayoutVars>
          <dgm:hierBranch val="init"/>
        </dgm:presLayoutVars>
      </dgm:prSet>
      <dgm:spPr/>
    </dgm:pt>
    <dgm:pt modelId="{D23C93E1-2E58-42CC-8EE3-C5F7F4F496F4}" type="pres">
      <dgm:prSet presAssocID="{123B2451-DA79-4B12-9480-8C7FA21D081E}" presName="rootComposite" presStyleCnt="0"/>
      <dgm:spPr/>
    </dgm:pt>
    <dgm:pt modelId="{758D2D0A-488E-4E0B-828A-7C91149925D8}" type="pres">
      <dgm:prSet presAssocID="{123B2451-DA79-4B12-9480-8C7FA21D081E}" presName="rootText" presStyleLbl="node2" presStyleIdx="2" presStyleCnt="5" custLinFactNeighborX="545" custLinFactNeighborY="-1090">
        <dgm:presLayoutVars>
          <dgm:chPref val="3"/>
        </dgm:presLayoutVars>
      </dgm:prSet>
      <dgm:spPr/>
    </dgm:pt>
    <dgm:pt modelId="{C450D25E-610D-410B-8BDF-D8545B8B0702}" type="pres">
      <dgm:prSet presAssocID="{123B2451-DA79-4B12-9480-8C7FA21D081E}" presName="rootConnector" presStyleLbl="node2" presStyleIdx="2" presStyleCnt="5"/>
      <dgm:spPr/>
    </dgm:pt>
    <dgm:pt modelId="{C662C8C4-21FA-4641-9CA3-F121E0D4CEBE}" type="pres">
      <dgm:prSet presAssocID="{123B2451-DA79-4B12-9480-8C7FA21D081E}" presName="hierChild4" presStyleCnt="0"/>
      <dgm:spPr/>
    </dgm:pt>
    <dgm:pt modelId="{856AC717-3EF1-49F4-9515-9DB657A755C1}" type="pres">
      <dgm:prSet presAssocID="{123B2451-DA79-4B12-9480-8C7FA21D081E}" presName="hierChild5" presStyleCnt="0"/>
      <dgm:spPr/>
    </dgm:pt>
    <dgm:pt modelId="{E009B4D4-CC09-4B3E-B498-7F98763A0CAD}" type="pres">
      <dgm:prSet presAssocID="{71985CA1-5A79-413D-BC40-54F01DA70908}" presName="Name37" presStyleLbl="parChTrans1D2" presStyleIdx="3" presStyleCnt="5"/>
      <dgm:spPr/>
    </dgm:pt>
    <dgm:pt modelId="{5648D50D-9F9E-4423-AFA3-78FA6DA4D37B}" type="pres">
      <dgm:prSet presAssocID="{ABBD8B9C-2215-48EF-927E-4B2682FBC651}" presName="hierRoot2" presStyleCnt="0">
        <dgm:presLayoutVars>
          <dgm:hierBranch val="init"/>
        </dgm:presLayoutVars>
      </dgm:prSet>
      <dgm:spPr/>
    </dgm:pt>
    <dgm:pt modelId="{4155F926-9F80-4E58-AFCF-0400F9A3FDE0}" type="pres">
      <dgm:prSet presAssocID="{ABBD8B9C-2215-48EF-927E-4B2682FBC651}" presName="rootComposite" presStyleCnt="0"/>
      <dgm:spPr/>
    </dgm:pt>
    <dgm:pt modelId="{55AFC21F-D111-42D5-B941-27E0117AA6EB}" type="pres">
      <dgm:prSet presAssocID="{ABBD8B9C-2215-48EF-927E-4B2682FBC651}" presName="rootText" presStyleLbl="node2" presStyleIdx="3" presStyleCnt="5">
        <dgm:presLayoutVars>
          <dgm:chPref val="3"/>
        </dgm:presLayoutVars>
      </dgm:prSet>
      <dgm:spPr/>
    </dgm:pt>
    <dgm:pt modelId="{FE53F958-BA2E-4D15-8435-0F086C463DAC}" type="pres">
      <dgm:prSet presAssocID="{ABBD8B9C-2215-48EF-927E-4B2682FBC651}" presName="rootConnector" presStyleLbl="node2" presStyleIdx="3" presStyleCnt="5"/>
      <dgm:spPr/>
    </dgm:pt>
    <dgm:pt modelId="{C8E6E203-AB17-44D5-8AC8-0CB42DFDC178}" type="pres">
      <dgm:prSet presAssocID="{ABBD8B9C-2215-48EF-927E-4B2682FBC651}" presName="hierChild4" presStyleCnt="0"/>
      <dgm:spPr/>
    </dgm:pt>
    <dgm:pt modelId="{281230FC-EA94-44BD-A8D5-B393B7BCC6CB}" type="pres">
      <dgm:prSet presAssocID="{ABBD8B9C-2215-48EF-927E-4B2682FBC651}" presName="hierChild5" presStyleCnt="0"/>
      <dgm:spPr/>
    </dgm:pt>
    <dgm:pt modelId="{CC46DC02-6F44-4676-8488-43217A0B24EE}" type="pres">
      <dgm:prSet presAssocID="{6B656226-BAAF-4589-B4DE-0A801ABAF235}" presName="Name37" presStyleLbl="parChTrans1D2" presStyleIdx="4" presStyleCnt="5"/>
      <dgm:spPr/>
    </dgm:pt>
    <dgm:pt modelId="{D844D47D-2269-4DB6-A4C2-F13EFFC6F5FF}" type="pres">
      <dgm:prSet presAssocID="{024F03CC-BB90-45EA-B3B1-569516B474F9}" presName="hierRoot2" presStyleCnt="0">
        <dgm:presLayoutVars>
          <dgm:hierBranch val="init"/>
        </dgm:presLayoutVars>
      </dgm:prSet>
      <dgm:spPr/>
    </dgm:pt>
    <dgm:pt modelId="{294FF858-94B7-4C39-84C1-824D47A4F16B}" type="pres">
      <dgm:prSet presAssocID="{024F03CC-BB90-45EA-B3B1-569516B474F9}" presName="rootComposite" presStyleCnt="0"/>
      <dgm:spPr/>
    </dgm:pt>
    <dgm:pt modelId="{724BA7EA-67AA-4CD4-A6BA-CB751DBB8256}" type="pres">
      <dgm:prSet presAssocID="{024F03CC-BB90-45EA-B3B1-569516B474F9}" presName="rootText" presStyleLbl="node2" presStyleIdx="4" presStyleCnt="5">
        <dgm:presLayoutVars>
          <dgm:chPref val="3"/>
        </dgm:presLayoutVars>
      </dgm:prSet>
      <dgm:spPr/>
    </dgm:pt>
    <dgm:pt modelId="{2D70BB50-35E7-4B39-ACC0-6CFDC1C7B77A}" type="pres">
      <dgm:prSet presAssocID="{024F03CC-BB90-45EA-B3B1-569516B474F9}" presName="rootConnector" presStyleLbl="node2" presStyleIdx="4" presStyleCnt="5"/>
      <dgm:spPr/>
    </dgm:pt>
    <dgm:pt modelId="{049220BD-7BE3-4F75-BC22-94287A2DB810}" type="pres">
      <dgm:prSet presAssocID="{024F03CC-BB90-45EA-B3B1-569516B474F9}" presName="hierChild4" presStyleCnt="0"/>
      <dgm:spPr/>
    </dgm:pt>
    <dgm:pt modelId="{22D18C4A-AF33-4B83-B048-2809BBB26D52}" type="pres">
      <dgm:prSet presAssocID="{024F03CC-BB90-45EA-B3B1-569516B474F9}" presName="hierChild5" presStyleCnt="0"/>
      <dgm:spPr/>
    </dgm:pt>
    <dgm:pt modelId="{D7D94704-F611-4AAE-B521-4CD8B6D7C3CD}" type="pres">
      <dgm:prSet presAssocID="{DD55C9A8-4548-475E-9A39-650594B43C5D}" presName="hierChild3" presStyleCnt="0"/>
      <dgm:spPr/>
    </dgm:pt>
  </dgm:ptLst>
  <dgm:cxnLst>
    <dgm:cxn modelId="{F46A1604-502D-4687-B2EF-E2244008C66A}" type="presOf" srcId="{024F03CC-BB90-45EA-B3B1-569516B474F9}" destId="{2D70BB50-35E7-4B39-ACC0-6CFDC1C7B77A}" srcOrd="1" destOrd="0" presId="urn:microsoft.com/office/officeart/2005/8/layout/orgChart1"/>
    <dgm:cxn modelId="{34FA5104-C569-49DB-A5DB-AFDF53BD65EA}" type="presOf" srcId="{3677B21B-E0BD-4EAD-9B01-F6501E911258}" destId="{6E5B284E-FC06-46B5-A401-C98DB12ED32C}" srcOrd="0" destOrd="0" presId="urn:microsoft.com/office/officeart/2005/8/layout/orgChart1"/>
    <dgm:cxn modelId="{921A780E-5A91-426C-B965-CE799ABD8CF2}" type="presOf" srcId="{DD55C9A8-4548-475E-9A39-650594B43C5D}" destId="{4130F951-AF77-4DD8-90BC-ECF31F131BA5}" srcOrd="1" destOrd="0" presId="urn:microsoft.com/office/officeart/2005/8/layout/orgChart1"/>
    <dgm:cxn modelId="{A5A0923C-D480-44B4-BB54-219ACE0E48FE}" type="presOf" srcId="{CE57C204-53DE-470B-B4F4-C78446408FA7}" destId="{13CC2D36-50A0-485B-9B55-BF5F94DE176E}" srcOrd="0" destOrd="0" presId="urn:microsoft.com/office/officeart/2005/8/layout/orgChart1"/>
    <dgm:cxn modelId="{DDB71E62-87D1-49FE-8205-7F0C87F512EC}" type="presOf" srcId="{ABBD8B9C-2215-48EF-927E-4B2682FBC651}" destId="{FE53F958-BA2E-4D15-8435-0F086C463DAC}" srcOrd="1" destOrd="0" presId="urn:microsoft.com/office/officeart/2005/8/layout/orgChart1"/>
    <dgm:cxn modelId="{549BF763-6520-41F9-8C5F-AE0B569B84D0}" srcId="{DD55C9A8-4548-475E-9A39-650594B43C5D}" destId="{3677B21B-E0BD-4EAD-9B01-F6501E911258}" srcOrd="0" destOrd="0" parTransId="{34093ED5-571F-40E9-B4BE-ECA4E19CE014}" sibTransId="{17A48736-068E-4B2C-A874-A1BE25B407E8}"/>
    <dgm:cxn modelId="{6D8B0D6C-80F3-4BE2-8766-C87A91C3DCFE}" type="presOf" srcId="{ABBD8B9C-2215-48EF-927E-4B2682FBC651}" destId="{55AFC21F-D111-42D5-B941-27E0117AA6EB}" srcOrd="0" destOrd="0" presId="urn:microsoft.com/office/officeart/2005/8/layout/orgChart1"/>
    <dgm:cxn modelId="{0D7D484D-FD86-437E-846A-C08A336AD3AD}" srcId="{DD55C9A8-4548-475E-9A39-650594B43C5D}" destId="{CE57C204-53DE-470B-B4F4-C78446408FA7}" srcOrd="1" destOrd="0" parTransId="{2BBC4794-7CA0-48ED-BE0E-AC7655827510}" sibTransId="{5A02725A-BCAC-4B4C-BBA0-CE8F87DB9678}"/>
    <dgm:cxn modelId="{C58D824F-2167-4DBE-B811-72E59547FC6E}" type="presOf" srcId="{2BBC4794-7CA0-48ED-BE0E-AC7655827510}" destId="{6B67D91B-C503-405C-AD0B-0AE32173FC41}" srcOrd="0" destOrd="0" presId="urn:microsoft.com/office/officeart/2005/8/layout/orgChart1"/>
    <dgm:cxn modelId="{4F2F2670-05CD-4321-8CC1-A4387A9793E1}" type="presOf" srcId="{6B656226-BAAF-4589-B4DE-0A801ABAF235}" destId="{CC46DC02-6F44-4676-8488-43217A0B24EE}" srcOrd="0" destOrd="0" presId="urn:microsoft.com/office/officeart/2005/8/layout/orgChart1"/>
    <dgm:cxn modelId="{006CF97B-6E0E-494C-BB85-6C7AEE5434F0}" type="presOf" srcId="{EAE7C8B7-36DB-4C32-8099-BE3CE98A40C0}" destId="{9491BD6A-CA2A-4373-8785-EDBB2B8A6211}" srcOrd="0" destOrd="0" presId="urn:microsoft.com/office/officeart/2005/8/layout/orgChart1"/>
    <dgm:cxn modelId="{ADD77482-1470-442B-A8F5-8ED1EDBE75A3}" type="presOf" srcId="{DD55C9A8-4548-475E-9A39-650594B43C5D}" destId="{B7B48508-5D57-4C6A-AF8E-760EEA96FAEC}" srcOrd="0" destOrd="0" presId="urn:microsoft.com/office/officeart/2005/8/layout/orgChart1"/>
    <dgm:cxn modelId="{01BEF282-46FB-4DB7-B837-0C5881BB5019}" type="presOf" srcId="{123B2451-DA79-4B12-9480-8C7FA21D081E}" destId="{C450D25E-610D-410B-8BDF-D8545B8B0702}" srcOrd="1" destOrd="0" presId="urn:microsoft.com/office/officeart/2005/8/layout/orgChart1"/>
    <dgm:cxn modelId="{A08A0083-E42B-4C1F-A79E-C218060984D2}" type="presOf" srcId="{3677B21B-E0BD-4EAD-9B01-F6501E911258}" destId="{A66800E7-3527-46EA-9FBE-D3958E9F013E}" srcOrd="1" destOrd="0" presId="urn:microsoft.com/office/officeart/2005/8/layout/orgChart1"/>
    <dgm:cxn modelId="{470DF183-9B01-4171-85A4-400111D10D3D}" srcId="{DD55C9A8-4548-475E-9A39-650594B43C5D}" destId="{ABBD8B9C-2215-48EF-927E-4B2682FBC651}" srcOrd="3" destOrd="0" parTransId="{71985CA1-5A79-413D-BC40-54F01DA70908}" sibTransId="{24D670E2-87AB-491F-9AD0-C605F1FBFF47}"/>
    <dgm:cxn modelId="{6F07858A-009D-4B11-A201-486CF12EC92D}" type="presOf" srcId="{71985CA1-5A79-413D-BC40-54F01DA70908}" destId="{E009B4D4-CC09-4B3E-B498-7F98763A0CAD}" srcOrd="0" destOrd="0" presId="urn:microsoft.com/office/officeart/2005/8/layout/orgChart1"/>
    <dgm:cxn modelId="{07E1F592-C5E4-45B7-8A60-867DE9D0859B}" type="presOf" srcId="{024F03CC-BB90-45EA-B3B1-569516B474F9}" destId="{724BA7EA-67AA-4CD4-A6BA-CB751DBB8256}" srcOrd="0" destOrd="0" presId="urn:microsoft.com/office/officeart/2005/8/layout/orgChart1"/>
    <dgm:cxn modelId="{3B15CDAB-7396-48E8-B3C6-2B7750A400DF}" type="presOf" srcId="{CE57C204-53DE-470B-B4F4-C78446408FA7}" destId="{EB4A7A46-E218-41EC-A115-5A2B41C63A76}" srcOrd="1" destOrd="0" presId="urn:microsoft.com/office/officeart/2005/8/layout/orgChart1"/>
    <dgm:cxn modelId="{69A19AAC-D01F-4D14-ABE7-7252A77AC5E7}" type="presOf" srcId="{34093ED5-571F-40E9-B4BE-ECA4E19CE014}" destId="{EFDBEFA6-2DF4-4F6B-8D4F-9B3F8FE625D1}" srcOrd="0" destOrd="0" presId="urn:microsoft.com/office/officeart/2005/8/layout/orgChart1"/>
    <dgm:cxn modelId="{C58B97B8-CF99-489B-8A33-8E829C43D59A}" type="presOf" srcId="{123B2451-DA79-4B12-9480-8C7FA21D081E}" destId="{758D2D0A-488E-4E0B-828A-7C91149925D8}" srcOrd="0" destOrd="0" presId="urn:microsoft.com/office/officeart/2005/8/layout/orgChart1"/>
    <dgm:cxn modelId="{372494D5-31D7-402D-BDFC-6AEEFFD345D8}" type="presOf" srcId="{4C43CAC9-ADD5-4E78-9AFE-067F3C8B8847}" destId="{75255403-E37B-4F5B-B00B-1163EAC874CA}" srcOrd="0" destOrd="0" presId="urn:microsoft.com/office/officeart/2005/8/layout/orgChart1"/>
    <dgm:cxn modelId="{FAC7CFD8-0144-4662-8D7B-E991B33DFB87}" srcId="{DD55C9A8-4548-475E-9A39-650594B43C5D}" destId="{123B2451-DA79-4B12-9480-8C7FA21D081E}" srcOrd="2" destOrd="0" parTransId="{4C43CAC9-ADD5-4E78-9AFE-067F3C8B8847}" sibTransId="{4A6B06CB-CCFC-4B61-BFCB-CBAB081C470D}"/>
    <dgm:cxn modelId="{E696DAE8-666F-4151-BFE6-3D32C3DA2750}" srcId="{DD55C9A8-4548-475E-9A39-650594B43C5D}" destId="{024F03CC-BB90-45EA-B3B1-569516B474F9}" srcOrd="4" destOrd="0" parTransId="{6B656226-BAAF-4589-B4DE-0A801ABAF235}" sibTransId="{5F952A08-799D-41ED-84EF-20B1A036A85D}"/>
    <dgm:cxn modelId="{AB3A5FEE-8173-4D37-9DE2-A02924620897}" srcId="{EAE7C8B7-36DB-4C32-8099-BE3CE98A40C0}" destId="{DD55C9A8-4548-475E-9A39-650594B43C5D}" srcOrd="0" destOrd="0" parTransId="{57A69119-589A-467B-8123-2D26AA955559}" sibTransId="{2147F26C-059F-4C01-9401-24AACE715624}"/>
    <dgm:cxn modelId="{B0ABFB83-0CF9-4C2D-B8D3-EF878D575637}" type="presParOf" srcId="{9491BD6A-CA2A-4373-8785-EDBB2B8A6211}" destId="{BF5E4F35-D896-4BE0-901A-2AF89A4787C8}" srcOrd="0" destOrd="0" presId="urn:microsoft.com/office/officeart/2005/8/layout/orgChart1"/>
    <dgm:cxn modelId="{1C44974B-20CB-463F-90F8-3CB88E0FBFBF}" type="presParOf" srcId="{BF5E4F35-D896-4BE0-901A-2AF89A4787C8}" destId="{F71303C5-5D60-486C-BEB6-627B5E91007B}" srcOrd="0" destOrd="0" presId="urn:microsoft.com/office/officeart/2005/8/layout/orgChart1"/>
    <dgm:cxn modelId="{C432FEC2-250D-4303-8712-5519DFDF17AB}" type="presParOf" srcId="{F71303C5-5D60-486C-BEB6-627B5E91007B}" destId="{B7B48508-5D57-4C6A-AF8E-760EEA96FAEC}" srcOrd="0" destOrd="0" presId="urn:microsoft.com/office/officeart/2005/8/layout/orgChart1"/>
    <dgm:cxn modelId="{A6D155A9-A452-4B2B-ACEC-69459205E489}" type="presParOf" srcId="{F71303C5-5D60-486C-BEB6-627B5E91007B}" destId="{4130F951-AF77-4DD8-90BC-ECF31F131BA5}" srcOrd="1" destOrd="0" presId="urn:microsoft.com/office/officeart/2005/8/layout/orgChart1"/>
    <dgm:cxn modelId="{F84D05E9-5728-47D6-9A19-09D004E4EFE1}" type="presParOf" srcId="{BF5E4F35-D896-4BE0-901A-2AF89A4787C8}" destId="{20FEB77D-27C1-432C-BE9A-421DF2DBB4CE}" srcOrd="1" destOrd="0" presId="urn:microsoft.com/office/officeart/2005/8/layout/orgChart1"/>
    <dgm:cxn modelId="{06864029-9A00-4DBC-B274-F15F845209C0}" type="presParOf" srcId="{20FEB77D-27C1-432C-BE9A-421DF2DBB4CE}" destId="{EFDBEFA6-2DF4-4F6B-8D4F-9B3F8FE625D1}" srcOrd="0" destOrd="0" presId="urn:microsoft.com/office/officeart/2005/8/layout/orgChart1"/>
    <dgm:cxn modelId="{B830BB5A-A912-40E5-A174-297332BA1300}" type="presParOf" srcId="{20FEB77D-27C1-432C-BE9A-421DF2DBB4CE}" destId="{EA9B71CC-C4BD-4333-9349-9F1CE508EEA2}" srcOrd="1" destOrd="0" presId="urn:microsoft.com/office/officeart/2005/8/layout/orgChart1"/>
    <dgm:cxn modelId="{133BD0AD-4828-47F3-8460-B92D01C87127}" type="presParOf" srcId="{EA9B71CC-C4BD-4333-9349-9F1CE508EEA2}" destId="{F3FFBFE9-B299-49CD-ACF6-98BCA1829E45}" srcOrd="0" destOrd="0" presId="urn:microsoft.com/office/officeart/2005/8/layout/orgChart1"/>
    <dgm:cxn modelId="{43DBB178-586A-402B-894B-F363B7A400A7}" type="presParOf" srcId="{F3FFBFE9-B299-49CD-ACF6-98BCA1829E45}" destId="{6E5B284E-FC06-46B5-A401-C98DB12ED32C}" srcOrd="0" destOrd="0" presId="urn:microsoft.com/office/officeart/2005/8/layout/orgChart1"/>
    <dgm:cxn modelId="{D46E4A68-4AC4-4210-B006-40E3A43F0C18}" type="presParOf" srcId="{F3FFBFE9-B299-49CD-ACF6-98BCA1829E45}" destId="{A66800E7-3527-46EA-9FBE-D3958E9F013E}" srcOrd="1" destOrd="0" presId="urn:microsoft.com/office/officeart/2005/8/layout/orgChart1"/>
    <dgm:cxn modelId="{F6F88607-88CD-4D66-B75F-0ECE93570794}" type="presParOf" srcId="{EA9B71CC-C4BD-4333-9349-9F1CE508EEA2}" destId="{251D7908-CEC8-41F6-A841-92A40ABC6E26}" srcOrd="1" destOrd="0" presId="urn:microsoft.com/office/officeart/2005/8/layout/orgChart1"/>
    <dgm:cxn modelId="{5B72787A-28AE-435B-B12C-535893177F8C}" type="presParOf" srcId="{EA9B71CC-C4BD-4333-9349-9F1CE508EEA2}" destId="{4973AE41-5C6B-4730-81D9-963B72DC0841}" srcOrd="2" destOrd="0" presId="urn:microsoft.com/office/officeart/2005/8/layout/orgChart1"/>
    <dgm:cxn modelId="{393389B8-5A84-422B-9B1C-4F1839F781F2}" type="presParOf" srcId="{20FEB77D-27C1-432C-BE9A-421DF2DBB4CE}" destId="{6B67D91B-C503-405C-AD0B-0AE32173FC41}" srcOrd="2" destOrd="0" presId="urn:microsoft.com/office/officeart/2005/8/layout/orgChart1"/>
    <dgm:cxn modelId="{D85B12ED-082D-47B1-A3D4-10B5768652BE}" type="presParOf" srcId="{20FEB77D-27C1-432C-BE9A-421DF2DBB4CE}" destId="{C5E914A9-CAD5-4C9F-B4B6-CE61BDFD0851}" srcOrd="3" destOrd="0" presId="urn:microsoft.com/office/officeart/2005/8/layout/orgChart1"/>
    <dgm:cxn modelId="{72D2338A-8A17-49FD-954A-290DCC5C0C9A}" type="presParOf" srcId="{C5E914A9-CAD5-4C9F-B4B6-CE61BDFD0851}" destId="{8CA45F38-3835-4D5D-A5C1-64D704FABFF7}" srcOrd="0" destOrd="0" presId="urn:microsoft.com/office/officeart/2005/8/layout/orgChart1"/>
    <dgm:cxn modelId="{661D90FC-66F2-462F-B581-A16A259BA55C}" type="presParOf" srcId="{8CA45F38-3835-4D5D-A5C1-64D704FABFF7}" destId="{13CC2D36-50A0-485B-9B55-BF5F94DE176E}" srcOrd="0" destOrd="0" presId="urn:microsoft.com/office/officeart/2005/8/layout/orgChart1"/>
    <dgm:cxn modelId="{913B4BAF-30AC-49AE-ADBA-186A7F274174}" type="presParOf" srcId="{8CA45F38-3835-4D5D-A5C1-64D704FABFF7}" destId="{EB4A7A46-E218-41EC-A115-5A2B41C63A76}" srcOrd="1" destOrd="0" presId="urn:microsoft.com/office/officeart/2005/8/layout/orgChart1"/>
    <dgm:cxn modelId="{E2737E5B-352B-47CA-91C0-543BA0C98DC6}" type="presParOf" srcId="{C5E914A9-CAD5-4C9F-B4B6-CE61BDFD0851}" destId="{D8393DAC-2F46-4B0D-B556-5D271EFF707B}" srcOrd="1" destOrd="0" presId="urn:microsoft.com/office/officeart/2005/8/layout/orgChart1"/>
    <dgm:cxn modelId="{3638FEF6-6744-456A-A344-7400BD125649}" type="presParOf" srcId="{C5E914A9-CAD5-4C9F-B4B6-CE61BDFD0851}" destId="{330CB2FD-F095-4488-B55E-7AA7856B0385}" srcOrd="2" destOrd="0" presId="urn:microsoft.com/office/officeart/2005/8/layout/orgChart1"/>
    <dgm:cxn modelId="{3BA06D31-2A9D-45E0-8D26-A71BB2E13F63}" type="presParOf" srcId="{20FEB77D-27C1-432C-BE9A-421DF2DBB4CE}" destId="{75255403-E37B-4F5B-B00B-1163EAC874CA}" srcOrd="4" destOrd="0" presId="urn:microsoft.com/office/officeart/2005/8/layout/orgChart1"/>
    <dgm:cxn modelId="{C99E817D-9F20-4E74-BBB9-FA22140020FB}" type="presParOf" srcId="{20FEB77D-27C1-432C-BE9A-421DF2DBB4CE}" destId="{AA75CCF9-B5E8-4512-8DFA-D50A4589AF63}" srcOrd="5" destOrd="0" presId="urn:microsoft.com/office/officeart/2005/8/layout/orgChart1"/>
    <dgm:cxn modelId="{1A4AA893-63C3-4886-936C-E68966FD88A4}" type="presParOf" srcId="{AA75CCF9-B5E8-4512-8DFA-D50A4589AF63}" destId="{D23C93E1-2E58-42CC-8EE3-C5F7F4F496F4}" srcOrd="0" destOrd="0" presId="urn:microsoft.com/office/officeart/2005/8/layout/orgChart1"/>
    <dgm:cxn modelId="{BB476DC0-17C1-43E5-91A8-EE76AE9F5D9E}" type="presParOf" srcId="{D23C93E1-2E58-42CC-8EE3-C5F7F4F496F4}" destId="{758D2D0A-488E-4E0B-828A-7C91149925D8}" srcOrd="0" destOrd="0" presId="urn:microsoft.com/office/officeart/2005/8/layout/orgChart1"/>
    <dgm:cxn modelId="{E5052F10-D03D-443D-A362-410DA9086C09}" type="presParOf" srcId="{D23C93E1-2E58-42CC-8EE3-C5F7F4F496F4}" destId="{C450D25E-610D-410B-8BDF-D8545B8B0702}" srcOrd="1" destOrd="0" presId="urn:microsoft.com/office/officeart/2005/8/layout/orgChart1"/>
    <dgm:cxn modelId="{C7104C4C-344D-4C33-AFD3-DF7EACCAE278}" type="presParOf" srcId="{AA75CCF9-B5E8-4512-8DFA-D50A4589AF63}" destId="{C662C8C4-21FA-4641-9CA3-F121E0D4CEBE}" srcOrd="1" destOrd="0" presId="urn:microsoft.com/office/officeart/2005/8/layout/orgChart1"/>
    <dgm:cxn modelId="{49F9E692-7E73-4694-AAEF-117D6E04AD80}" type="presParOf" srcId="{AA75CCF9-B5E8-4512-8DFA-D50A4589AF63}" destId="{856AC717-3EF1-49F4-9515-9DB657A755C1}" srcOrd="2" destOrd="0" presId="urn:microsoft.com/office/officeart/2005/8/layout/orgChart1"/>
    <dgm:cxn modelId="{8A7FDBBB-F1BF-4758-997B-1FABDAD77F0A}" type="presParOf" srcId="{20FEB77D-27C1-432C-BE9A-421DF2DBB4CE}" destId="{E009B4D4-CC09-4B3E-B498-7F98763A0CAD}" srcOrd="6" destOrd="0" presId="urn:microsoft.com/office/officeart/2005/8/layout/orgChart1"/>
    <dgm:cxn modelId="{B13A4C8E-980A-42A6-BEA0-31EE795C3022}" type="presParOf" srcId="{20FEB77D-27C1-432C-BE9A-421DF2DBB4CE}" destId="{5648D50D-9F9E-4423-AFA3-78FA6DA4D37B}" srcOrd="7" destOrd="0" presId="urn:microsoft.com/office/officeart/2005/8/layout/orgChart1"/>
    <dgm:cxn modelId="{9CB3CDD6-DF66-4E2D-B38A-74BFC8E08C64}" type="presParOf" srcId="{5648D50D-9F9E-4423-AFA3-78FA6DA4D37B}" destId="{4155F926-9F80-4E58-AFCF-0400F9A3FDE0}" srcOrd="0" destOrd="0" presId="urn:microsoft.com/office/officeart/2005/8/layout/orgChart1"/>
    <dgm:cxn modelId="{E029BAF0-4262-4730-9884-8150697EE056}" type="presParOf" srcId="{4155F926-9F80-4E58-AFCF-0400F9A3FDE0}" destId="{55AFC21F-D111-42D5-B941-27E0117AA6EB}" srcOrd="0" destOrd="0" presId="urn:microsoft.com/office/officeart/2005/8/layout/orgChart1"/>
    <dgm:cxn modelId="{BDF0C82D-B1D2-4FF9-9D31-041CCC0B46C9}" type="presParOf" srcId="{4155F926-9F80-4E58-AFCF-0400F9A3FDE0}" destId="{FE53F958-BA2E-4D15-8435-0F086C463DAC}" srcOrd="1" destOrd="0" presId="urn:microsoft.com/office/officeart/2005/8/layout/orgChart1"/>
    <dgm:cxn modelId="{31B46051-74E9-49BF-B6AB-61C3F4F5A089}" type="presParOf" srcId="{5648D50D-9F9E-4423-AFA3-78FA6DA4D37B}" destId="{C8E6E203-AB17-44D5-8AC8-0CB42DFDC178}" srcOrd="1" destOrd="0" presId="urn:microsoft.com/office/officeart/2005/8/layout/orgChart1"/>
    <dgm:cxn modelId="{B1B70C30-FD03-46F1-9D8A-A0976CBED97E}" type="presParOf" srcId="{5648D50D-9F9E-4423-AFA3-78FA6DA4D37B}" destId="{281230FC-EA94-44BD-A8D5-B393B7BCC6CB}" srcOrd="2" destOrd="0" presId="urn:microsoft.com/office/officeart/2005/8/layout/orgChart1"/>
    <dgm:cxn modelId="{208B1AE6-77B3-4684-ADEB-E59D15075CFA}" type="presParOf" srcId="{20FEB77D-27C1-432C-BE9A-421DF2DBB4CE}" destId="{CC46DC02-6F44-4676-8488-43217A0B24EE}" srcOrd="8" destOrd="0" presId="urn:microsoft.com/office/officeart/2005/8/layout/orgChart1"/>
    <dgm:cxn modelId="{A6043491-5FBB-49C5-9C58-BC09FDC72C85}" type="presParOf" srcId="{20FEB77D-27C1-432C-BE9A-421DF2DBB4CE}" destId="{D844D47D-2269-4DB6-A4C2-F13EFFC6F5FF}" srcOrd="9" destOrd="0" presId="urn:microsoft.com/office/officeart/2005/8/layout/orgChart1"/>
    <dgm:cxn modelId="{24B6C608-18B1-4592-B452-F6B60ED06629}" type="presParOf" srcId="{D844D47D-2269-4DB6-A4C2-F13EFFC6F5FF}" destId="{294FF858-94B7-4C39-84C1-824D47A4F16B}" srcOrd="0" destOrd="0" presId="urn:microsoft.com/office/officeart/2005/8/layout/orgChart1"/>
    <dgm:cxn modelId="{B135F29F-4B9D-457E-B773-75DD53D7A147}" type="presParOf" srcId="{294FF858-94B7-4C39-84C1-824D47A4F16B}" destId="{724BA7EA-67AA-4CD4-A6BA-CB751DBB8256}" srcOrd="0" destOrd="0" presId="urn:microsoft.com/office/officeart/2005/8/layout/orgChart1"/>
    <dgm:cxn modelId="{15E2B676-53A6-47D9-9BDF-13004745796D}" type="presParOf" srcId="{294FF858-94B7-4C39-84C1-824D47A4F16B}" destId="{2D70BB50-35E7-4B39-ACC0-6CFDC1C7B77A}" srcOrd="1" destOrd="0" presId="urn:microsoft.com/office/officeart/2005/8/layout/orgChart1"/>
    <dgm:cxn modelId="{0FE805D1-FD4A-4263-A14E-D0FB4F47C480}" type="presParOf" srcId="{D844D47D-2269-4DB6-A4C2-F13EFFC6F5FF}" destId="{049220BD-7BE3-4F75-BC22-94287A2DB810}" srcOrd="1" destOrd="0" presId="urn:microsoft.com/office/officeart/2005/8/layout/orgChart1"/>
    <dgm:cxn modelId="{82ED1D88-F4F8-4433-B106-BCC953A50FC6}" type="presParOf" srcId="{D844D47D-2269-4DB6-A4C2-F13EFFC6F5FF}" destId="{22D18C4A-AF33-4B83-B048-2809BBB26D52}" srcOrd="2" destOrd="0" presId="urn:microsoft.com/office/officeart/2005/8/layout/orgChart1"/>
    <dgm:cxn modelId="{21938D1A-104B-4F2B-A0BC-44ED3229AE8C}" type="presParOf" srcId="{BF5E4F35-D896-4BE0-901A-2AF89A4787C8}" destId="{D7D94704-F611-4AAE-B521-4CD8B6D7C3C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46DC02-6F44-4676-8488-43217A0B24EE}">
      <dsp:nvSpPr>
        <dsp:cNvPr id="0" name=""/>
        <dsp:cNvSpPr/>
      </dsp:nvSpPr>
      <dsp:spPr>
        <a:xfrm>
          <a:off x="5588493" y="2781944"/>
          <a:ext cx="4630768" cy="4018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921"/>
              </a:lnTo>
              <a:lnTo>
                <a:pt x="4630768" y="200921"/>
              </a:lnTo>
              <a:lnTo>
                <a:pt x="4630768" y="40184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09B4D4-CC09-4B3E-B498-7F98763A0CAD}">
      <dsp:nvSpPr>
        <dsp:cNvPr id="0" name=""/>
        <dsp:cNvSpPr/>
      </dsp:nvSpPr>
      <dsp:spPr>
        <a:xfrm>
          <a:off x="5588493" y="2781944"/>
          <a:ext cx="2315384" cy="4018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921"/>
              </a:lnTo>
              <a:lnTo>
                <a:pt x="2315384" y="200921"/>
              </a:lnTo>
              <a:lnTo>
                <a:pt x="2315384" y="40184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255403-E37B-4F5B-B00B-1163EAC874CA}">
      <dsp:nvSpPr>
        <dsp:cNvPr id="0" name=""/>
        <dsp:cNvSpPr/>
      </dsp:nvSpPr>
      <dsp:spPr>
        <a:xfrm>
          <a:off x="5542773" y="2781944"/>
          <a:ext cx="91440" cy="3914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0492"/>
              </a:lnTo>
              <a:lnTo>
                <a:pt x="56148" y="190492"/>
              </a:lnTo>
              <a:lnTo>
                <a:pt x="56148" y="39141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67D91B-C503-405C-AD0B-0AE32173FC41}">
      <dsp:nvSpPr>
        <dsp:cNvPr id="0" name=""/>
        <dsp:cNvSpPr/>
      </dsp:nvSpPr>
      <dsp:spPr>
        <a:xfrm>
          <a:off x="3273109" y="2781944"/>
          <a:ext cx="2315384" cy="401843"/>
        </a:xfrm>
        <a:custGeom>
          <a:avLst/>
          <a:gdLst/>
          <a:ahLst/>
          <a:cxnLst/>
          <a:rect l="0" t="0" r="0" b="0"/>
          <a:pathLst>
            <a:path>
              <a:moveTo>
                <a:pt x="2315384" y="0"/>
              </a:moveTo>
              <a:lnTo>
                <a:pt x="2315384" y="200921"/>
              </a:lnTo>
              <a:lnTo>
                <a:pt x="0" y="200921"/>
              </a:lnTo>
              <a:lnTo>
                <a:pt x="0" y="40184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DBEFA6-2DF4-4F6B-8D4F-9B3F8FE625D1}">
      <dsp:nvSpPr>
        <dsp:cNvPr id="0" name=""/>
        <dsp:cNvSpPr/>
      </dsp:nvSpPr>
      <dsp:spPr>
        <a:xfrm>
          <a:off x="957725" y="2781944"/>
          <a:ext cx="4630768" cy="401843"/>
        </a:xfrm>
        <a:custGeom>
          <a:avLst/>
          <a:gdLst/>
          <a:ahLst/>
          <a:cxnLst/>
          <a:rect l="0" t="0" r="0" b="0"/>
          <a:pathLst>
            <a:path>
              <a:moveTo>
                <a:pt x="4630768" y="0"/>
              </a:moveTo>
              <a:lnTo>
                <a:pt x="4630768" y="200921"/>
              </a:lnTo>
              <a:lnTo>
                <a:pt x="0" y="200921"/>
              </a:lnTo>
              <a:lnTo>
                <a:pt x="0" y="40184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B48508-5D57-4C6A-AF8E-760EEA96FAEC}">
      <dsp:nvSpPr>
        <dsp:cNvPr id="0" name=""/>
        <dsp:cNvSpPr/>
      </dsp:nvSpPr>
      <dsp:spPr>
        <a:xfrm>
          <a:off x="4631723" y="1825173"/>
          <a:ext cx="1913540" cy="9567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Chief Executive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James Binks</a:t>
          </a:r>
        </a:p>
      </dsp:txBody>
      <dsp:txXfrm>
        <a:off x="4631723" y="1825173"/>
        <a:ext cx="1913540" cy="956770"/>
      </dsp:txXfrm>
    </dsp:sp>
    <dsp:sp modelId="{6E5B284E-FC06-46B5-A401-C98DB12ED32C}">
      <dsp:nvSpPr>
        <dsp:cNvPr id="0" name=""/>
        <dsp:cNvSpPr/>
      </dsp:nvSpPr>
      <dsp:spPr>
        <a:xfrm>
          <a:off x="955" y="3183787"/>
          <a:ext cx="1913540" cy="9567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Director of Children’s Services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Sharon Hubber</a:t>
          </a:r>
        </a:p>
      </dsp:txBody>
      <dsp:txXfrm>
        <a:off x="955" y="3183787"/>
        <a:ext cx="1913540" cy="956770"/>
      </dsp:txXfrm>
    </dsp:sp>
    <dsp:sp modelId="{13CC2D36-50A0-485B-9B55-BF5F94DE176E}">
      <dsp:nvSpPr>
        <dsp:cNvPr id="0" name=""/>
        <dsp:cNvSpPr/>
      </dsp:nvSpPr>
      <dsp:spPr>
        <a:xfrm>
          <a:off x="2316339" y="3183787"/>
          <a:ext cx="1913540" cy="9567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Director of Corporate Services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(S151 Officer)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Julie Murphy</a:t>
          </a:r>
        </a:p>
      </dsp:txBody>
      <dsp:txXfrm>
        <a:off x="2316339" y="3183787"/>
        <a:ext cx="1913540" cy="956770"/>
      </dsp:txXfrm>
    </dsp:sp>
    <dsp:sp modelId="{758D2D0A-488E-4E0B-828A-7C91149925D8}">
      <dsp:nvSpPr>
        <dsp:cNvPr id="0" name=""/>
        <dsp:cNvSpPr/>
      </dsp:nvSpPr>
      <dsp:spPr>
        <a:xfrm>
          <a:off x="4642152" y="3173358"/>
          <a:ext cx="1913540" cy="9567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000" kern="1200" dirty="0"/>
            <a:t>Director of </a:t>
          </a:r>
        </a:p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000" kern="1200" dirty="0"/>
            <a:t>Economy &amp; Place</a:t>
          </a:r>
        </a:p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000" kern="1200" dirty="0"/>
            <a:t>Mark Robinson</a:t>
          </a:r>
        </a:p>
      </dsp:txBody>
      <dsp:txXfrm>
        <a:off x="4642152" y="3173358"/>
        <a:ext cx="1913540" cy="956770"/>
      </dsp:txXfrm>
    </dsp:sp>
    <dsp:sp modelId="{55AFC21F-D111-42D5-B941-27E0117AA6EB}">
      <dsp:nvSpPr>
        <dsp:cNvPr id="0" name=""/>
        <dsp:cNvSpPr/>
      </dsp:nvSpPr>
      <dsp:spPr>
        <a:xfrm>
          <a:off x="6947107" y="3183787"/>
          <a:ext cx="1913540" cy="956770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schemeClr val="bg1"/>
              </a:solidFill>
            </a:rPr>
            <a:t>Director of Integrated Care &amp; Health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schemeClr val="bg1"/>
              </a:solidFill>
            </a:rPr>
            <a:t>(Deputy Place Lead/DASS)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schemeClr val="bg1"/>
              </a:solidFill>
            </a:rPr>
            <a:t>Nichola Thompson</a:t>
          </a:r>
        </a:p>
      </dsp:txBody>
      <dsp:txXfrm>
        <a:off x="6947107" y="3183787"/>
        <a:ext cx="1913540" cy="956770"/>
      </dsp:txXfrm>
    </dsp:sp>
    <dsp:sp modelId="{724BA7EA-67AA-4CD4-A6BA-CB751DBB8256}">
      <dsp:nvSpPr>
        <dsp:cNvPr id="0" name=""/>
        <dsp:cNvSpPr/>
      </dsp:nvSpPr>
      <dsp:spPr>
        <a:xfrm>
          <a:off x="9262491" y="3183787"/>
          <a:ext cx="1913540" cy="956770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schemeClr val="bg1"/>
              </a:solidFill>
            </a:rPr>
            <a:t>Director of Public Health &amp; Communities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schemeClr val="bg1"/>
              </a:solidFill>
            </a:rPr>
            <a:t>Kuiama Thompson</a:t>
          </a:r>
        </a:p>
      </dsp:txBody>
      <dsp:txXfrm>
        <a:off x="9262491" y="3183787"/>
        <a:ext cx="1913540" cy="9567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59B94-C269-4D86-9397-D73652C0BE5F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B7F005-F8CD-43AE-9FD1-7D0305216C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4875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196C-A3BB-4F99-8BC4-D02C850A9B85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BF126-E210-49AE-898F-571248800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6989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196C-A3BB-4F99-8BC4-D02C850A9B85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BF126-E210-49AE-898F-571248800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864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196C-A3BB-4F99-8BC4-D02C850A9B85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BF126-E210-49AE-898F-571248800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188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196C-A3BB-4F99-8BC4-D02C850A9B85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BF126-E210-49AE-898F-571248800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747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196C-A3BB-4F99-8BC4-D02C850A9B85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BF126-E210-49AE-898F-571248800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236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196C-A3BB-4F99-8BC4-D02C850A9B85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BF126-E210-49AE-898F-571248800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0606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196C-A3BB-4F99-8BC4-D02C850A9B85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BF126-E210-49AE-898F-571248800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236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196C-A3BB-4F99-8BC4-D02C850A9B85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BF126-E210-49AE-898F-571248800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8470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196C-A3BB-4F99-8BC4-D02C850A9B85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BF126-E210-49AE-898F-571248800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211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196C-A3BB-4F99-8BC4-D02C850A9B85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BF126-E210-49AE-898F-571248800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542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196C-A3BB-4F99-8BC4-D02C850A9B85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BF126-E210-49AE-898F-571248800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092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F196C-A3BB-4F99-8BC4-D02C850A9B85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BF126-E210-49AE-898F-571248800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205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2415244"/>
              </p:ext>
            </p:extLst>
          </p:nvPr>
        </p:nvGraphicFramePr>
        <p:xfrm>
          <a:off x="665825" y="390618"/>
          <a:ext cx="11176987" cy="59657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5877DDD7-F788-71AF-89D6-F1FBC2DCBC0F}"/>
              </a:ext>
            </a:extLst>
          </p:cNvPr>
          <p:cNvSpPr txBox="1"/>
          <p:nvPr/>
        </p:nvSpPr>
        <p:spPr>
          <a:xfrm>
            <a:off x="717973" y="701096"/>
            <a:ext cx="3867574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sz="1600" b="1" dirty="0"/>
              <a:t>Rochdale Council’s Senior Leadership Team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EDB8EB-996B-4FE7-7DFD-3EDCBCFF5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Correct as at 08.07.2025</a:t>
            </a:r>
          </a:p>
        </p:txBody>
      </p:sp>
    </p:spTree>
    <p:extLst>
      <p:ext uri="{BB962C8B-B14F-4D97-AF65-F5344CB8AC3E}">
        <p14:creationId xmlns:p14="http://schemas.microsoft.com/office/powerpoint/2010/main" val="435381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1547</TotalTime>
  <Words>59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Rochdale 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 Ridyard</dc:creator>
  <cp:lastModifiedBy>Ann Ridyard</cp:lastModifiedBy>
  <cp:revision>47</cp:revision>
  <dcterms:created xsi:type="dcterms:W3CDTF">2023-06-27T10:46:02Z</dcterms:created>
  <dcterms:modified xsi:type="dcterms:W3CDTF">2025-07-08T08:15:19Z</dcterms:modified>
</cp:coreProperties>
</file>